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6" r:id="rId4"/>
    <p:sldId id="1147" r:id="rId5"/>
    <p:sldId id="1142" r:id="rId6"/>
    <p:sldId id="1143" r:id="rId7"/>
    <p:sldId id="1144" r:id="rId8"/>
    <p:sldId id="1145" r:id="rId9"/>
    <p:sldId id="1141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598" y="1578674"/>
            <a:ext cx="10720097" cy="1223723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287481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提供了改善生活质量的实用建议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包括亲近自然、自我奖励和培养积极思维等方法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帮助读者创造更美好的生活体验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908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010197"/>
            <a:ext cx="1584176" cy="38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任务型阅读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四步法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通读全文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掌握大意。阅读五选四多为说明文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寻找主题句是掌握全文主旨大意最有效的方法。说明文的主题句一般是首段的第一句或第二句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有些会出现在文章的末尾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阅读时要特别关注这些句子。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阅读选项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标记线索通读完文章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依次快速浏览各个选项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弄清句子的类别和意义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并找出每个选项中的线索词或关键词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据此初步确定哪个选项应放在文章的哪个位置上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60854" y="1268760"/>
            <a:ext cx="11485848" cy="3888432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878" y="1194264"/>
            <a:ext cx="1008112" cy="39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686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416320"/>
          </a:xfrm>
        </p:spPr>
        <p:txBody>
          <a:bodyPr/>
          <a:lstStyle/>
          <a:p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详读段落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定位选项了解文章大意和选项内容之后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再细读文章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分析上下文。语段之间的逻辑关系和语义关系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根据所标记的线索词和关键词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代词的作用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是指代前面提及的名词或句子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根据指代关系和代词的单复数差异可以快速解题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进一步确定选项。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第四步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研读选项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排除干扰。尽管答案已选出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但为了避免失误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还要对多余的两个选项进行进一步的研读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确认它们和文章的意义没有关联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最终将其排除。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 bwMode="auto">
          <a:xfrm>
            <a:off x="360854" y="1412776"/>
            <a:ext cx="11485848" cy="3416320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878" y="1194264"/>
            <a:ext cx="1008112" cy="39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362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阅读下面材料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从方框中所给的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五个选项中选出正确选项（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其中一项是多余选项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将序号填入第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</a:p>
          <a:p>
            <a:pPr hangingPunct="0">
              <a:spcAft>
                <a:spcPts val="0"/>
              </a:spcAf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feel that your life is going fast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feel that your life is OK, but not good enough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</a:t>
            </a:r>
            <a:r>
              <a:rPr lang="en-US" altLang="zh-CN" sz="20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hangingPunct="0">
              <a:spcAft>
                <a:spcPts val="0"/>
              </a:spcAf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do have these feelings, it’s time to improve your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tips to make your life more enjoyable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yourself a treat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way you think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think your life is colorful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feel like you’re not moving forward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lucky you are to be a part of nature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06574" y="3212976"/>
            <a:ext cx="11305256" cy="216024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9998" y="542407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根据前文两个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 you feel...”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的问句和后文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do have these feelings”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此处需要另一个关于生活状态的问题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你是否感觉停滞不前？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与前文形成并列问句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完美衔接上下文。故选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207774" y="2177705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40311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outside and enjoy the fresh air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walk in the countryside or a park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like, take a camera and take some pictures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closely at the beauty around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Nothing is more encouraging than life itself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yourself a treat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 the way you think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your life is colorful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lvl="0" hangingPunct="0">
              <a:spcAft>
                <a:spcPts val="0"/>
              </a:spcAf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feel like you’re not moving forward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lvl="0" hangingPunct="0">
              <a:spcAft>
                <a:spcPts val="0"/>
              </a:spcAf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how lucky you are to be a part of nature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06574" y="2755050"/>
            <a:ext cx="11305256" cy="216024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99926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前文描述观察自然美景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思考你多么幸运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可以作为大自然的一部分。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是对自然体验的感悟延伸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“Think”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与上句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“Look”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形成动作延续。故选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193432" y="1746073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80615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8341"/>
            <a:ext cx="11485848" cy="193899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</a:t>
            </a:r>
            <a:r>
              <a:rPr lang="en-US" altLang="zh-CN" sz="2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doesn’t matter if you eat out, go to a movie or even play with friends, just choose the first thing you want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make excuses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借口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not having time or money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Treats can be free, and you can always make time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Remember, no more excuses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do it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2684527"/>
            <a:ext cx="1148584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yourself a treat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 the way you think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your life is colorful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feel like you’re not moving forward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how lucky you are to be a part of nature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406574" y="2827058"/>
            <a:ext cx="11305256" cy="216024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506403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本段核心是建议读者犒赏自己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列举了外出就餐、看电影等活动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给自己一个奖励。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准确概括段落主旨。故选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70670" y="899798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55808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0065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thinking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imagine the worst will happen in any situation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you always used to thinking the worst side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way of thinking will destroy your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because it will bring you greater happiness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‘CAN DO’ is a fantastic motto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格言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life, so why not buy a T-shirt with ‘YES I CAN’ printed on the front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998" y="2972559"/>
            <a:ext cx="1148584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yourself a treat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 the way you think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your life is colorful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feel like you’re not moving forward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how lucky you are to be a part of nature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406574" y="3115090"/>
            <a:ext cx="11305256" cy="216024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内容占位符 6"/>
          <p:cNvSpPr txBox="1">
            <a:spLocks/>
          </p:cNvSpPr>
          <p:nvPr/>
        </p:nvSpPr>
        <p:spPr bwMode="auto">
          <a:xfrm>
            <a:off x="360854" y="535207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前文批评消极思维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后文提倡积极态度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改变思维方式。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承上启下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且与段尾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 I CAN”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的积极口号呼应。故选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27254" y="1728287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96970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410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else can you do to improve your life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不多于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8582" y="2296388"/>
            <a:ext cx="99355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Learn a new skill./Help others in need. 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sz="2400" dirty="0"/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言之有理即可。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endParaRPr lang="zh-CN" altLang="en-US" dirty="0"/>
          </a:p>
        </p:txBody>
      </p:sp>
      <p:sp>
        <p:nvSpPr>
          <p:cNvPr id="5" name="内容占位符 7"/>
          <p:cNvSpPr txBox="1">
            <a:spLocks/>
          </p:cNvSpPr>
          <p:nvPr/>
        </p:nvSpPr>
        <p:spPr bwMode="auto">
          <a:xfrm>
            <a:off x="513254" y="294682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本题为开放性回答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要求补充一个改善生活的具体方法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需注意：方法要具体可行；用简单句表达；不超过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个单词。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674</Words>
  <Application>Microsoft Office PowerPoint</Application>
  <PresentationFormat>自定义</PresentationFormat>
  <Paragraphs>51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442</cp:revision>
  <dcterms:created xsi:type="dcterms:W3CDTF">2020-11-06T05:24:00Z</dcterms:created>
  <dcterms:modified xsi:type="dcterms:W3CDTF">2025-09-17T19:50:28Z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